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media/image1.png" ContentType="image/png"/>
  <Override PartName="/ppt/media/image2.png" ContentType="image/png"/>
  <Override PartName="/ppt/media/image3.png" ContentType="image/png"/>
  <Override PartName="/ppt/media/image4.png" ContentType="image/png"/>
  <Override PartName="/ppt/_rels/presentation.xml.rels" ContentType="application/vnd.openxmlformats-package.relationships+xml"/>
  <Override PartName="/ppt/slides/slide9.xml" ContentType="application/vnd.openxmlformats-officedocument.presentationml.slide+xml"/>
  <Override PartName="/ppt/slides/slide26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20.xml" ContentType="application/vnd.openxmlformats-officedocument.presentationml.slide+xml"/>
  <Override PartName="/ppt/slides/slide4.xml" ContentType="application/vnd.openxmlformats-officedocument.presentationml.slide+xml"/>
  <Override PartName="/ppt/slides/slide21.xml" ContentType="application/vnd.openxmlformats-officedocument.presentationml.slide+xml"/>
  <Override PartName="/ppt/slides/slide5.xml" ContentType="application/vnd.openxmlformats-officedocument.presentationml.slide+xml"/>
  <Override PartName="/ppt/slides/slide22.xml" ContentType="application/vnd.openxmlformats-officedocument.presentationml.slide+xml"/>
  <Override PartName="/ppt/slides/slide6.xml" ContentType="application/vnd.openxmlformats-officedocument.presentationml.slide+xml"/>
  <Override PartName="/ppt/slides/slide23.xml" ContentType="application/vnd.openxmlformats-officedocument.presentationml.slide+xml"/>
  <Override PartName="/ppt/slides/slide7.xml" ContentType="application/vnd.openxmlformats-officedocument.presentationml.slide+xml"/>
  <Override PartName="/ppt/slides/slide24.xml" ContentType="application/vnd.openxmlformats-officedocument.presentationml.slide+xml"/>
  <Override PartName="/ppt/slides/slide8.xml" ContentType="application/vnd.openxmlformats-officedocument.presentationml.slide+xml"/>
  <Override PartName="/ppt/slides/slide25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_rels/slide53.xml.rels" ContentType="application/vnd.openxmlformats-package.relationships+xml"/>
  <Override PartName="/ppt/slides/_rels/slide9.xml.rels" ContentType="application/vnd.openxmlformats-package.relationships+xml"/>
  <Override PartName="/ppt/slides/_rels/slide35.xml.rels" ContentType="application/vnd.openxmlformats-package.relationships+xml"/>
  <Override PartName="/ppt/slides/_rels/slide1.xml.rels" ContentType="application/vnd.openxmlformats-package.relationships+xml"/>
  <Override PartName="/ppt/slides/_rels/slide36.xml.rels" ContentType="application/vnd.openxmlformats-package.relationships+xml"/>
  <Override PartName="/ppt/slides/_rels/slide2.xml.rels" ContentType="application/vnd.openxmlformats-package.relationships+xml"/>
  <Override PartName="/ppt/slides/_rels/slide37.xml.rels" ContentType="application/vnd.openxmlformats-package.relationships+xml"/>
  <Override PartName="/ppt/slides/_rels/slide3.xml.rels" ContentType="application/vnd.openxmlformats-package.relationships+xml"/>
  <Override PartName="/ppt/slides/_rels/slide38.xml.rels" ContentType="application/vnd.openxmlformats-package.relationships+xml"/>
  <Override PartName="/ppt/slides/_rels/slide4.xml.rels" ContentType="application/vnd.openxmlformats-package.relationships+xml"/>
  <Override PartName="/ppt/slides/_rels/slide39.xml.rels" ContentType="application/vnd.openxmlformats-package.relationships+xml"/>
  <Override PartName="/ppt/slides/_rels/slide5.xml.rels" ContentType="application/vnd.openxmlformats-package.relationships+xml"/>
  <Override PartName="/ppt/slides/_rels/slide50.xml.rels" ContentType="application/vnd.openxmlformats-package.relationships+xml"/>
  <Override PartName="/ppt/slides/_rels/slide6.xml.rels" ContentType="application/vnd.openxmlformats-package.relationships+xml"/>
  <Override PartName="/ppt/slides/_rels/slide51.xml.rels" ContentType="application/vnd.openxmlformats-package.relationships+xml"/>
  <Override PartName="/ppt/slides/_rels/slide7.xml.rels" ContentType="application/vnd.openxmlformats-package.relationships+xml"/>
  <Override PartName="/ppt/slides/_rels/slide52.xml.rels" ContentType="application/vnd.openxmlformats-package.relationships+xml"/>
  <Override PartName="/ppt/slides/_rels/slide8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  <Override PartName="/ppt/slides/_rels/slide12.xml.rels" ContentType="application/vnd.openxmlformats-package.relationships+xml"/>
  <Override PartName="/ppt/slides/_rels/slide13.xml.rels" ContentType="application/vnd.openxmlformats-package.relationships+xml"/>
  <Override PartName="/ppt/slides/_rels/slide14.xml.rels" ContentType="application/vnd.openxmlformats-package.relationships+xml"/>
  <Override PartName="/ppt/slides/_rels/slide15.xml.rels" ContentType="application/vnd.openxmlformats-package.relationships+xml"/>
  <Override PartName="/ppt/slides/_rels/slide16.xml.rels" ContentType="application/vnd.openxmlformats-package.relationships+xml"/>
  <Override PartName="/ppt/slides/_rels/slide17.xml.rels" ContentType="application/vnd.openxmlformats-package.relationships+xml"/>
  <Override PartName="/ppt/slides/_rels/slide18.xml.rels" ContentType="application/vnd.openxmlformats-package.relationships+xml"/>
  <Override PartName="/ppt/slides/_rels/slide19.xml.rels" ContentType="application/vnd.openxmlformats-package.relationships+xml"/>
  <Override PartName="/ppt/slides/_rels/slide20.xml.rels" ContentType="application/vnd.openxmlformats-package.relationships+xml"/>
  <Override PartName="/ppt/slides/_rels/slide21.xml.rels" ContentType="application/vnd.openxmlformats-package.relationships+xml"/>
  <Override PartName="/ppt/slides/_rels/slide22.xml.rels" ContentType="application/vnd.openxmlformats-package.relationships+xml"/>
  <Override PartName="/ppt/slides/_rels/slide23.xml.rels" ContentType="application/vnd.openxmlformats-package.relationships+xml"/>
  <Override PartName="/ppt/slides/_rels/slide24.xml.rels" ContentType="application/vnd.openxmlformats-package.relationships+xml"/>
  <Override PartName="/ppt/slides/_rels/slide25.xml.rels" ContentType="application/vnd.openxmlformats-package.relationships+xml"/>
  <Override PartName="/ppt/slides/_rels/slide26.xml.rels" ContentType="application/vnd.openxmlformats-package.relationships+xml"/>
  <Override PartName="/ppt/slides/_rels/slide27.xml.rels" ContentType="application/vnd.openxmlformats-package.relationships+xml"/>
  <Override PartName="/ppt/slides/_rels/slide28.xml.rels" ContentType="application/vnd.openxmlformats-package.relationships+xml"/>
  <Override PartName="/ppt/slides/_rels/slide29.xml.rels" ContentType="application/vnd.openxmlformats-package.relationships+xml"/>
  <Override PartName="/ppt/slides/_rels/slide30.xml.rels" ContentType="application/vnd.openxmlformats-package.relationships+xml"/>
  <Override PartName="/ppt/slides/_rels/slide31.xml.rels" ContentType="application/vnd.openxmlformats-package.relationships+xml"/>
  <Override PartName="/ppt/slides/_rels/slide32.xml.rels" ContentType="application/vnd.openxmlformats-package.relationships+xml"/>
  <Override PartName="/ppt/slides/_rels/slide33.xml.rels" ContentType="application/vnd.openxmlformats-package.relationships+xml"/>
  <Override PartName="/ppt/slides/_rels/slide34.xml.rels" ContentType="application/vnd.openxmlformats-package.relationships+xml"/>
  <Override PartName="/ppt/slides/_rels/slide40.xml.rels" ContentType="application/vnd.openxmlformats-package.relationships+xml"/>
  <Override PartName="/ppt/slides/_rels/slide41.xml.rels" ContentType="application/vnd.openxmlformats-package.relationships+xml"/>
  <Override PartName="/ppt/slides/_rels/slide42.xml.rels" ContentType="application/vnd.openxmlformats-package.relationships+xml"/>
  <Override PartName="/ppt/slides/_rels/slide43.xml.rels" ContentType="application/vnd.openxmlformats-package.relationships+xml"/>
  <Override PartName="/ppt/slides/_rels/slide44.xml.rels" ContentType="application/vnd.openxmlformats-package.relationships+xml"/>
  <Override PartName="/ppt/slides/_rels/slide45.xml.rels" ContentType="application/vnd.openxmlformats-package.relationships+xml"/>
  <Override PartName="/ppt/slides/_rels/slide46.xml.rels" ContentType="application/vnd.openxmlformats-package.relationships+xml"/>
  <Override PartName="/ppt/slides/_rels/slide47.xml.rels" ContentType="application/vnd.openxmlformats-package.relationships+xml"/>
  <Override PartName="/ppt/slides/_rels/slide48.xml.rels" ContentType="application/vnd.openxmlformats-package.relationships+xml"/>
  <Override PartName="/ppt/slides/_rels/slide49.xml.rels" ContentType="application/vnd.openxmlformats-package.relationships+xml"/>
  <Override PartName="/ppt/slides/_rels/slide54.xml.rels" ContentType="application/vnd.openxmlformats-package.relationships+xml"/>
  <Override PartName="/ppt/slides/_rels/slide55.xml.rels" ContentType="application/vnd.openxmlformats-package.relationships+xml"/>
  <Override PartName="/ppt/slides/_rels/slide56.xml.rels" ContentType="application/vnd.openxmlformats-package.relationships+xml"/>
  <Override PartName="/ppt/slides/_rels/slide57.xml.rels" ContentType="application/vnd.openxmlformats-package.relationships+xml"/>
  <Override PartName="/ppt/slides/_rels/slide58.xml.rels" ContentType="application/vnd.openxmlformats-package.relationships+xml"/>
  <Override PartName="/ppt/slides/_rels/slide59.xml.rels" ContentType="application/vnd.openxmlformats-package.relationships+xml"/>
  <Override PartName="/ppt/slides/_rels/slide60.xml.rels" ContentType="application/vnd.openxmlformats-package.relationships+xml"/>
  <Override PartName="/ppt/slides/_rels/slide61.xml.rels" ContentType="application/vnd.openxmlformats-package.relationships+xml"/>
  <Override PartName="/ppt/slides/_rels/slide62.xml.rels" ContentType="application/vnd.openxmlformats-package.relationships+xml"/>
  <Override PartName="/ppt/slides/_rels/slide63.xml.rels" ContentType="application/vnd.openxmlformats-package.relationships+xml"/>
  <Override PartName="/ppt/slides/_rels/slide64.xml.rels" ContentType="application/vnd.openxmlformats-package.relationships+xml"/>
  <Override PartName="/ppt/slides/_rels/slide65.xml.rels" ContentType="application/vnd.openxmlformats-package.relationships+xml"/>
  <Override PartName="/ppt/slides/_rels/slide66.xml.rels" ContentType="application/vnd.openxmlformats-package.relationships+xml"/>
  <Override PartName="/ppt/slides/_rels/slide67.xml.rels" ContentType="application/vnd.openxmlformats-package.relationships+xml"/>
  <Override PartName="/ppt/slides/_rels/slide68.xml.rels" ContentType="application/vnd.openxmlformats-package.relationships+xml"/>
  <Override PartName="/ppt/slides/_rels/slide69.xml.rels" ContentType="application/vnd.openxmlformats-package.relationships+xml"/>
  <Override PartName="/ppt/slides/_rels/slide70.xml.rels" ContentType="application/vnd.openxmlformats-package.relationships+xml"/>
  <Override PartName="/ppt/slides/_rels/slide71.xml.rels" ContentType="application/vnd.openxmlformats-package.relationships+xml"/>
  <Override PartName="/ppt/slides/_rels/slide72.xml.rels" ContentType="application/vnd.openxmlformats-package.relationships+xml"/>
  <Override PartName="/ppt/slides/_rels/slide73.xml.rels" ContentType="application/vnd.openxmlformats-package.relationships+xml"/>
  <Override PartName="/ppt/slides/_rels/slide74.xml.rels" ContentType="application/vnd.openxmlformats-package.relationships+xml"/>
  <Override PartName="/ppt/slides/_rels/slide75.xml.rels" ContentType="application/vnd.openxmlformats-package.relationships+xml"/>
  <Override PartName="/ppt/slides/_rels/slide76.xml.rels" ContentType="application/vnd.openxmlformats-package.relationships+xml"/>
  <Override PartName="/ppt/slides/_rels/slide77.xml.rels" ContentType="application/vnd.openxmlformats-package.relationships+xml"/>
  <Override PartName="/ppt/slides/_rels/slide78.xml.rels" ContentType="application/vnd.openxmlformats-package.relationships+xml"/>
  <Override PartName="/ppt/slides/_rels/slide79.xml.rels" ContentType="application/vnd.openxmlformats-package.relationships+xml"/>
  <Override PartName="/ppt/slides/_rels/slide80.xml.rels" ContentType="application/vnd.openxmlformats-package.relationships+xml"/>
  <Override PartName="/ppt/slides/_rels/slide81.xml.rels" ContentType="application/vnd.openxmlformats-package.relationships+xml"/>
  <Override PartName="/ppt/slides/_rels/slide82.xml.rels" ContentType="application/vnd.openxmlformats-package.relationships+xml"/>
  <Override PartName="/ppt/slides/_rels/slide83.xml.rels" ContentType="application/vnd.openxmlformats-package.relationships+xml"/>
  <Override PartName="/ppt/slides/_rels/slide84.xml.rels" ContentType="application/vnd.openxmlformats-package.relationships+xml"/>
  <Override PartName="/ppt/slides/_rels/slide85.xml.rels" ContentType="application/vnd.openxmlformats-package.relationships+xml"/>
  <Override PartName="/ppt/slides/_rels/slide86.xml.rels" ContentType="application/vnd.openxmlformats-package.relationships+xml"/>
  <Override PartName="/ppt/slides/_rels/slide87.xml.rels" ContentType="application/vnd.openxmlformats-package.relationshi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87" r:id="rId35"/>
    <p:sldId id="288" r:id="rId36"/>
    <p:sldId id="289" r:id="rId37"/>
    <p:sldId id="290" r:id="rId38"/>
    <p:sldId id="291" r:id="rId39"/>
    <p:sldId id="292" r:id="rId40"/>
    <p:sldId id="293" r:id="rId41"/>
    <p:sldId id="294" r:id="rId42"/>
    <p:sldId id="295" r:id="rId43"/>
    <p:sldId id="296" r:id="rId44"/>
    <p:sldId id="297" r:id="rId45"/>
    <p:sldId id="298" r:id="rId46"/>
    <p:sldId id="299" r:id="rId47"/>
    <p:sldId id="300" r:id="rId48"/>
    <p:sldId id="301" r:id="rId49"/>
    <p:sldId id="302" r:id="rId50"/>
    <p:sldId id="303" r:id="rId51"/>
    <p:sldId id="304" r:id="rId52"/>
    <p:sldId id="305" r:id="rId53"/>
    <p:sldId id="306" r:id="rId54"/>
    <p:sldId id="307" r:id="rId55"/>
    <p:sldId id="308" r:id="rId56"/>
    <p:sldId id="309" r:id="rId57"/>
    <p:sldId id="310" r:id="rId58"/>
    <p:sldId id="311" r:id="rId59"/>
    <p:sldId id="312" r:id="rId60"/>
    <p:sldId id="313" r:id="rId61"/>
    <p:sldId id="314" r:id="rId62"/>
    <p:sldId id="315" r:id="rId63"/>
    <p:sldId id="316" r:id="rId64"/>
    <p:sldId id="317" r:id="rId65"/>
    <p:sldId id="318" r:id="rId66"/>
    <p:sldId id="319" r:id="rId67"/>
    <p:sldId id="320" r:id="rId68"/>
    <p:sldId id="321" r:id="rId69"/>
    <p:sldId id="322" r:id="rId70"/>
    <p:sldId id="323" r:id="rId71"/>
    <p:sldId id="324" r:id="rId72"/>
    <p:sldId id="325" r:id="rId73"/>
    <p:sldId id="326" r:id="rId74"/>
    <p:sldId id="327" r:id="rId75"/>
    <p:sldId id="328" r:id="rId76"/>
    <p:sldId id="329" r:id="rId77"/>
    <p:sldId id="330" r:id="rId78"/>
    <p:sldId id="331" r:id="rId79"/>
    <p:sldId id="332" r:id="rId80"/>
    <p:sldId id="333" r:id="rId81"/>
    <p:sldId id="334" r:id="rId82"/>
    <p:sldId id="335" r:id="rId83"/>
    <p:sldId id="336" r:id="rId84"/>
    <p:sldId id="337" r:id="rId85"/>
    <p:sldId id="338" r:id="rId86"/>
    <p:sldId id="339" r:id="rId87"/>
    <p:sldId id="340" r:id="rId88"/>
    <p:sldId id="341" r:id="rId89"/>
    <p:sldId id="342" r:id="rId90"/>
  </p:sldIdLst>
  <p:sldSz cx="9144000" cy="5145087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slide" Target="slides/slide15.xml"/><Relationship Id="rId19" Type="http://schemas.openxmlformats.org/officeDocument/2006/relationships/slide" Target="slides/slide16.xml"/><Relationship Id="rId20" Type="http://schemas.openxmlformats.org/officeDocument/2006/relationships/slide" Target="slides/slide17.xml"/><Relationship Id="rId21" Type="http://schemas.openxmlformats.org/officeDocument/2006/relationships/slide" Target="slides/slide18.xml"/><Relationship Id="rId22" Type="http://schemas.openxmlformats.org/officeDocument/2006/relationships/slide" Target="slides/slide19.xml"/><Relationship Id="rId23" Type="http://schemas.openxmlformats.org/officeDocument/2006/relationships/slide" Target="slides/slide20.xml"/><Relationship Id="rId24" Type="http://schemas.openxmlformats.org/officeDocument/2006/relationships/slide" Target="slides/slide21.xml"/><Relationship Id="rId25" Type="http://schemas.openxmlformats.org/officeDocument/2006/relationships/slide" Target="slides/slide22.xml"/><Relationship Id="rId26" Type="http://schemas.openxmlformats.org/officeDocument/2006/relationships/slide" Target="slides/slide23.xml"/><Relationship Id="rId27" Type="http://schemas.openxmlformats.org/officeDocument/2006/relationships/slide" Target="slides/slide24.xml"/><Relationship Id="rId28" Type="http://schemas.openxmlformats.org/officeDocument/2006/relationships/slide" Target="slides/slide25.xml"/><Relationship Id="rId29" Type="http://schemas.openxmlformats.org/officeDocument/2006/relationships/slide" Target="slides/slide26.xml"/><Relationship Id="rId30" Type="http://schemas.openxmlformats.org/officeDocument/2006/relationships/slide" Target="slides/slide27.xml"/><Relationship Id="rId31" Type="http://schemas.openxmlformats.org/officeDocument/2006/relationships/slide" Target="slides/slide28.xml"/><Relationship Id="rId32" Type="http://schemas.openxmlformats.org/officeDocument/2006/relationships/slide" Target="slides/slide29.xml"/><Relationship Id="rId33" Type="http://schemas.openxmlformats.org/officeDocument/2006/relationships/slide" Target="slides/slide30.xml"/><Relationship Id="rId34" Type="http://schemas.openxmlformats.org/officeDocument/2006/relationships/slide" Target="slides/slide31.xml"/><Relationship Id="rId35" Type="http://schemas.openxmlformats.org/officeDocument/2006/relationships/slide" Target="slides/slide32.xml"/><Relationship Id="rId36" Type="http://schemas.openxmlformats.org/officeDocument/2006/relationships/slide" Target="slides/slide33.xml"/><Relationship Id="rId37" Type="http://schemas.openxmlformats.org/officeDocument/2006/relationships/slide" Target="slides/slide34.xml"/><Relationship Id="rId38" Type="http://schemas.openxmlformats.org/officeDocument/2006/relationships/slide" Target="slides/slide35.xml"/><Relationship Id="rId39" Type="http://schemas.openxmlformats.org/officeDocument/2006/relationships/slide" Target="slides/slide36.xml"/><Relationship Id="rId40" Type="http://schemas.openxmlformats.org/officeDocument/2006/relationships/slide" Target="slides/slide37.xml"/><Relationship Id="rId41" Type="http://schemas.openxmlformats.org/officeDocument/2006/relationships/slide" Target="slides/slide38.xml"/><Relationship Id="rId42" Type="http://schemas.openxmlformats.org/officeDocument/2006/relationships/slide" Target="slides/slide39.xml"/><Relationship Id="rId43" Type="http://schemas.openxmlformats.org/officeDocument/2006/relationships/slide" Target="slides/slide40.xml"/><Relationship Id="rId44" Type="http://schemas.openxmlformats.org/officeDocument/2006/relationships/slide" Target="slides/slide41.xml"/><Relationship Id="rId45" Type="http://schemas.openxmlformats.org/officeDocument/2006/relationships/slide" Target="slides/slide42.xml"/><Relationship Id="rId46" Type="http://schemas.openxmlformats.org/officeDocument/2006/relationships/slide" Target="slides/slide43.xml"/><Relationship Id="rId47" Type="http://schemas.openxmlformats.org/officeDocument/2006/relationships/slide" Target="slides/slide44.xml"/><Relationship Id="rId48" Type="http://schemas.openxmlformats.org/officeDocument/2006/relationships/slide" Target="slides/slide45.xml"/><Relationship Id="rId49" Type="http://schemas.openxmlformats.org/officeDocument/2006/relationships/slide" Target="slides/slide46.xml"/><Relationship Id="rId50" Type="http://schemas.openxmlformats.org/officeDocument/2006/relationships/slide" Target="slides/slide47.xml"/><Relationship Id="rId51" Type="http://schemas.openxmlformats.org/officeDocument/2006/relationships/slide" Target="slides/slide48.xml"/><Relationship Id="rId52" Type="http://schemas.openxmlformats.org/officeDocument/2006/relationships/slide" Target="slides/slide49.xml"/><Relationship Id="rId53" Type="http://schemas.openxmlformats.org/officeDocument/2006/relationships/slide" Target="slides/slide50.xml"/><Relationship Id="rId54" Type="http://schemas.openxmlformats.org/officeDocument/2006/relationships/slide" Target="slides/slide51.xml"/><Relationship Id="rId55" Type="http://schemas.openxmlformats.org/officeDocument/2006/relationships/slide" Target="slides/slide52.xml"/><Relationship Id="rId56" Type="http://schemas.openxmlformats.org/officeDocument/2006/relationships/slide" Target="slides/slide53.xml"/><Relationship Id="rId57" Type="http://schemas.openxmlformats.org/officeDocument/2006/relationships/slide" Target="slides/slide54.xml"/><Relationship Id="rId58" Type="http://schemas.openxmlformats.org/officeDocument/2006/relationships/slide" Target="slides/slide55.xml"/><Relationship Id="rId59" Type="http://schemas.openxmlformats.org/officeDocument/2006/relationships/slide" Target="slides/slide56.xml"/><Relationship Id="rId60" Type="http://schemas.openxmlformats.org/officeDocument/2006/relationships/slide" Target="slides/slide57.xml"/><Relationship Id="rId61" Type="http://schemas.openxmlformats.org/officeDocument/2006/relationships/slide" Target="slides/slide58.xml"/><Relationship Id="rId62" Type="http://schemas.openxmlformats.org/officeDocument/2006/relationships/slide" Target="slides/slide59.xml"/><Relationship Id="rId63" Type="http://schemas.openxmlformats.org/officeDocument/2006/relationships/slide" Target="slides/slide60.xml"/><Relationship Id="rId64" Type="http://schemas.openxmlformats.org/officeDocument/2006/relationships/slide" Target="slides/slide61.xml"/><Relationship Id="rId65" Type="http://schemas.openxmlformats.org/officeDocument/2006/relationships/slide" Target="slides/slide62.xml"/><Relationship Id="rId66" Type="http://schemas.openxmlformats.org/officeDocument/2006/relationships/slide" Target="slides/slide63.xml"/><Relationship Id="rId67" Type="http://schemas.openxmlformats.org/officeDocument/2006/relationships/slide" Target="slides/slide64.xml"/><Relationship Id="rId68" Type="http://schemas.openxmlformats.org/officeDocument/2006/relationships/slide" Target="slides/slide65.xml"/><Relationship Id="rId69" Type="http://schemas.openxmlformats.org/officeDocument/2006/relationships/slide" Target="slides/slide66.xml"/><Relationship Id="rId70" Type="http://schemas.openxmlformats.org/officeDocument/2006/relationships/slide" Target="slides/slide67.xml"/><Relationship Id="rId71" Type="http://schemas.openxmlformats.org/officeDocument/2006/relationships/slide" Target="slides/slide68.xml"/><Relationship Id="rId72" Type="http://schemas.openxmlformats.org/officeDocument/2006/relationships/slide" Target="slides/slide69.xml"/><Relationship Id="rId73" Type="http://schemas.openxmlformats.org/officeDocument/2006/relationships/slide" Target="slides/slide70.xml"/><Relationship Id="rId74" Type="http://schemas.openxmlformats.org/officeDocument/2006/relationships/slide" Target="slides/slide71.xml"/><Relationship Id="rId75" Type="http://schemas.openxmlformats.org/officeDocument/2006/relationships/slide" Target="slides/slide72.xml"/><Relationship Id="rId76" Type="http://schemas.openxmlformats.org/officeDocument/2006/relationships/slide" Target="slides/slide73.xml"/><Relationship Id="rId77" Type="http://schemas.openxmlformats.org/officeDocument/2006/relationships/slide" Target="slides/slide74.xml"/><Relationship Id="rId78" Type="http://schemas.openxmlformats.org/officeDocument/2006/relationships/slide" Target="slides/slide75.xml"/><Relationship Id="rId79" Type="http://schemas.openxmlformats.org/officeDocument/2006/relationships/slide" Target="slides/slide76.xml"/><Relationship Id="rId80" Type="http://schemas.openxmlformats.org/officeDocument/2006/relationships/slide" Target="slides/slide77.xml"/><Relationship Id="rId81" Type="http://schemas.openxmlformats.org/officeDocument/2006/relationships/slide" Target="slides/slide78.xml"/><Relationship Id="rId82" Type="http://schemas.openxmlformats.org/officeDocument/2006/relationships/slide" Target="slides/slide79.xml"/><Relationship Id="rId83" Type="http://schemas.openxmlformats.org/officeDocument/2006/relationships/slide" Target="slides/slide80.xml"/><Relationship Id="rId84" Type="http://schemas.openxmlformats.org/officeDocument/2006/relationships/slide" Target="slides/slide81.xml"/><Relationship Id="rId85" Type="http://schemas.openxmlformats.org/officeDocument/2006/relationships/slide" Target="slides/slide82.xml"/><Relationship Id="rId86" Type="http://schemas.openxmlformats.org/officeDocument/2006/relationships/slide" Target="slides/slide83.xml"/><Relationship Id="rId87" Type="http://schemas.openxmlformats.org/officeDocument/2006/relationships/slide" Target="slides/slide84.xml"/><Relationship Id="rId88" Type="http://schemas.openxmlformats.org/officeDocument/2006/relationships/slide" Target="slides/slide85.xml"/><Relationship Id="rId89" Type="http://schemas.openxmlformats.org/officeDocument/2006/relationships/slide" Target="slides/slide86.xml"/><Relationship Id="rId90" Type="http://schemas.openxmlformats.org/officeDocument/2006/relationships/slide" Target="slides/slide87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png"/><Relationship Id="rId3" Type="http://schemas.openxmlformats.org/officeDocument/2006/relationships/image" Target="../media/image4.png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457200" y="20484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142272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0484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457200" y="20484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332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332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34" name="" descr=""/>
          <p:cNvPicPr/>
          <p:nvPr/>
        </p:nvPicPr>
        <p:blipFill>
          <a:blip r:embed="rId2"/>
          <a:stretch/>
        </p:blipFill>
        <p:spPr>
          <a:xfrm>
            <a:off x="2702160" y="1203120"/>
            <a:ext cx="3738960" cy="2983320"/>
          </a:xfrm>
          <a:prstGeom prst="rect">
            <a:avLst/>
          </a:prstGeom>
          <a:ln>
            <a:noFill/>
          </a:ln>
        </p:spPr>
      </p:pic>
      <p:pic>
        <p:nvPicPr>
          <p:cNvPr id="35" name="" descr=""/>
          <p:cNvPicPr/>
          <p:nvPr/>
        </p:nvPicPr>
        <p:blipFill>
          <a:blip r:embed="rId3"/>
          <a:stretch/>
        </p:blipFill>
        <p:spPr>
          <a:xfrm>
            <a:off x="2702160" y="1203120"/>
            <a:ext cx="3738960" cy="298332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457200" y="20484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subTitle"/>
          </p:nvPr>
        </p:nvSpPr>
        <p:spPr>
          <a:xfrm>
            <a:off x="457200" y="1203480"/>
            <a:ext cx="8229240" cy="29833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457200" y="20484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332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457200" y="20484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298332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4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298332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laceHolder 1"/>
          <p:cNvSpPr>
            <a:spLocks noGrp="1"/>
          </p:cNvSpPr>
          <p:nvPr>
            <p:ph type="title"/>
          </p:nvPr>
        </p:nvSpPr>
        <p:spPr>
          <a:xfrm>
            <a:off x="457200" y="20484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subTitle"/>
          </p:nvPr>
        </p:nvSpPr>
        <p:spPr>
          <a:xfrm>
            <a:off x="457200" y="204840"/>
            <a:ext cx="8229240" cy="39812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457200" y="20484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8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9" name="PlaceHolder 3"/>
          <p:cNvSpPr>
            <a:spLocks noGrp="1"/>
          </p:cNvSpPr>
          <p:nvPr>
            <p:ph type="body"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0" name="PlaceHolder 4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298332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457200" y="20484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457200" y="1203480"/>
            <a:ext cx="8229240" cy="29833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457200" y="20484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2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298332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3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4" name="PlaceHolder 4"/>
          <p:cNvSpPr>
            <a:spLocks noGrp="1"/>
          </p:cNvSpPr>
          <p:nvPr>
            <p:ph type="body"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457200" y="20484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7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8" name="PlaceHolder 4"/>
          <p:cNvSpPr>
            <a:spLocks noGrp="1"/>
          </p:cNvSpPr>
          <p:nvPr>
            <p:ph type="body"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457200" y="20484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142272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 type="body"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PlaceHolder 1"/>
          <p:cNvSpPr>
            <a:spLocks noGrp="1"/>
          </p:cNvSpPr>
          <p:nvPr>
            <p:ph type="title"/>
          </p:nvPr>
        </p:nvSpPr>
        <p:spPr>
          <a:xfrm>
            <a:off x="457200" y="20484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3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4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5" name="PlaceHolder 4"/>
          <p:cNvSpPr>
            <a:spLocks noGrp="1"/>
          </p:cNvSpPr>
          <p:nvPr>
            <p:ph type="body"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6" name="PlaceHolder 5"/>
          <p:cNvSpPr>
            <a:spLocks noGrp="1"/>
          </p:cNvSpPr>
          <p:nvPr>
            <p:ph type="body"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457200" y="20484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332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332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70" name="" descr=""/>
          <p:cNvPicPr/>
          <p:nvPr/>
        </p:nvPicPr>
        <p:blipFill>
          <a:blip r:embed="rId2"/>
          <a:stretch/>
        </p:blipFill>
        <p:spPr>
          <a:xfrm>
            <a:off x="2702160" y="1203120"/>
            <a:ext cx="3738960" cy="2983320"/>
          </a:xfrm>
          <a:prstGeom prst="rect">
            <a:avLst/>
          </a:prstGeom>
          <a:ln>
            <a:noFill/>
          </a:ln>
        </p:spPr>
      </p:pic>
      <p:pic>
        <p:nvPicPr>
          <p:cNvPr id="71" name="" descr=""/>
          <p:cNvPicPr/>
          <p:nvPr/>
        </p:nvPicPr>
        <p:blipFill>
          <a:blip r:embed="rId3"/>
          <a:stretch/>
        </p:blipFill>
        <p:spPr>
          <a:xfrm>
            <a:off x="2702160" y="1203120"/>
            <a:ext cx="3738960" cy="298332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457200" y="20484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332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457200" y="20484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298332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298332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0484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457200" y="204840"/>
            <a:ext cx="8229240" cy="39812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57200" y="20484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298332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457200" y="20484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298332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457200" y="20484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</p:spPr>
        <p:txBody>
          <a:bodyPr lIns="0" rIns="0" tIns="0" bIns="0"/>
          <a:p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685800" y="1582920"/>
            <a:ext cx="7771680" cy="1159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lang="es-ES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Pulse para editar el formato del texto de título</a:t>
            </a:r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3320"/>
          </a:xfrm>
          <a:prstGeom prst="rect">
            <a:avLst/>
          </a:prstGeom>
        </p:spPr>
        <p:txBody>
          <a:bodyPr lIns="0" rIns="0" tIns="0" bIns="0"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Pulse para editar el formato de esquema del texto</a:t>
            </a:r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864000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s-ES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Segundo nivel del esquema</a:t>
            </a:r>
            <a:endParaRPr lang="es-ES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2" marL="1296000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Tercer nivel del esquema</a:t>
            </a:r>
            <a:endParaRPr lang="es-E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3" marL="1728000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s-E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Cuarto nivel del esquema</a:t>
            </a:r>
            <a:endParaRPr lang="es-E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4" marL="2160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Quinto nivel del esquema</a:t>
            </a:r>
            <a:endParaRPr lang="es-E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5" marL="2592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Sexto nivel del esquema</a:t>
            </a:r>
            <a:endParaRPr lang="es-E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6" marL="3024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Séptimo nivel del esquema</a:t>
            </a:r>
            <a:endParaRPr lang="es-E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457200" y="20484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lang="es-ES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Pulse para editar el formato del texto de título</a:t>
            </a:r>
            <a:endParaRPr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7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3320"/>
          </a:xfrm>
          <a:prstGeom prst="rect">
            <a:avLst/>
          </a:prstGeom>
        </p:spPr>
        <p:txBody>
          <a:bodyPr lIns="0" rIns="0" tIns="0" bIns="0"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Pulse para editar el formato de esquema del texto</a:t>
            </a:r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864000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s-ES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Segundo nivel del esquema</a:t>
            </a:r>
            <a:endParaRPr lang="es-ES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2" marL="1296000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Tercer nivel del esquema</a:t>
            </a:r>
            <a:endParaRPr lang="es-E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3" marL="1728000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s-E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Cuarto nivel del esquema</a:t>
            </a:r>
            <a:endParaRPr lang="es-E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4" marL="2160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Quinto nivel del esquema</a:t>
            </a:r>
            <a:endParaRPr lang="es-E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5" marL="2592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Sexto nivel del esquema</a:t>
            </a:r>
            <a:endParaRPr lang="es-E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6" marL="3024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Séptimo nivel del esquema</a:t>
            </a:r>
            <a:endParaRPr lang="es-E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3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3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3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3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3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3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3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3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3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3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4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4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4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4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4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4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4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4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4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4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5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5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5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5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5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5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5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5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5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5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6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6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6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6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6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6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6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6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6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6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7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7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7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7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7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7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7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7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7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7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8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8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8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8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8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8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8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8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CustomShape 1"/>
          <p:cNvSpPr/>
          <p:nvPr/>
        </p:nvSpPr>
        <p:spPr>
          <a:xfrm>
            <a:off x="685800" y="1433520"/>
            <a:ext cx="7771680" cy="1663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 anchor="b"/>
          <a:p>
            <a:r>
              <a:rPr b="1" lang="es-ES" sz="7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Tabla del 3 </a:t>
            </a:r>
            <a:r>
              <a:rPr b="1" lang="es-ES" sz="3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(2)</a:t>
            </a: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 </a:t>
            </a:r>
            <a:endParaRPr lang="es-E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es-E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 </a:t>
            </a:r>
            <a:r>
              <a:rPr b="1" lang="es-E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Extendida y con decimales.</a:t>
            </a:r>
            <a:endParaRPr lang="es-E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CustomShape 1"/>
          <p:cNvSpPr/>
          <p:nvPr/>
        </p:nvSpPr>
        <p:spPr>
          <a:xfrm>
            <a:off x="685800" y="1938600"/>
            <a:ext cx="7771680" cy="1159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3 x 0,12 =</a:t>
            </a:r>
            <a:endParaRPr lang="es-E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CustomShape 1"/>
          <p:cNvSpPr/>
          <p:nvPr/>
        </p:nvSpPr>
        <p:spPr>
          <a:xfrm>
            <a:off x="685800" y="1433520"/>
            <a:ext cx="7771680" cy="1664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0,36</a:t>
            </a:r>
            <a:endParaRPr lang="es-E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CustomShape 1"/>
          <p:cNvSpPr/>
          <p:nvPr/>
        </p:nvSpPr>
        <p:spPr>
          <a:xfrm>
            <a:off x="685800" y="1938600"/>
            <a:ext cx="7771680" cy="1159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0,7 x 3 =</a:t>
            </a:r>
            <a:endParaRPr lang="es-E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CustomShape 1"/>
          <p:cNvSpPr/>
          <p:nvPr/>
        </p:nvSpPr>
        <p:spPr>
          <a:xfrm>
            <a:off x="685800" y="1433520"/>
            <a:ext cx="7771680" cy="1664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2,1</a:t>
            </a:r>
            <a:endParaRPr lang="es-E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CustomShape 1"/>
          <p:cNvSpPr/>
          <p:nvPr/>
        </p:nvSpPr>
        <p:spPr>
          <a:xfrm>
            <a:off x="685800" y="1938600"/>
            <a:ext cx="7771680" cy="1159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0,8 x 3 =</a:t>
            </a:r>
            <a:endParaRPr lang="es-E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CustomShape 1"/>
          <p:cNvSpPr/>
          <p:nvPr/>
        </p:nvSpPr>
        <p:spPr>
          <a:xfrm>
            <a:off x="685800" y="1433520"/>
            <a:ext cx="7771680" cy="1664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2,4</a:t>
            </a:r>
            <a:endParaRPr lang="es-E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CustomShape 1"/>
          <p:cNvSpPr/>
          <p:nvPr/>
        </p:nvSpPr>
        <p:spPr>
          <a:xfrm>
            <a:off x="685800" y="1938600"/>
            <a:ext cx="7771680" cy="1159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0,9 x 3 =</a:t>
            </a:r>
            <a:endParaRPr lang="es-E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CustomShape 1"/>
          <p:cNvSpPr/>
          <p:nvPr/>
        </p:nvSpPr>
        <p:spPr>
          <a:xfrm>
            <a:off x="685800" y="1433520"/>
            <a:ext cx="7771680" cy="1664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2,7</a:t>
            </a:r>
            <a:endParaRPr lang="es-E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CustomShape 1"/>
          <p:cNvSpPr/>
          <p:nvPr/>
        </p:nvSpPr>
        <p:spPr>
          <a:xfrm>
            <a:off x="685800" y="1938600"/>
            <a:ext cx="7771680" cy="1159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0,11 x 3 =</a:t>
            </a:r>
            <a:endParaRPr lang="es-E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CustomShape 1"/>
          <p:cNvSpPr/>
          <p:nvPr/>
        </p:nvSpPr>
        <p:spPr>
          <a:xfrm>
            <a:off x="685800" y="1433520"/>
            <a:ext cx="7771680" cy="1664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0,33</a:t>
            </a:r>
            <a:endParaRPr lang="es-E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CustomShape 1"/>
          <p:cNvSpPr/>
          <p:nvPr/>
        </p:nvSpPr>
        <p:spPr>
          <a:xfrm>
            <a:off x="685800" y="1433520"/>
            <a:ext cx="7771680" cy="1664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0,7 x 3 =</a:t>
            </a:r>
            <a:endParaRPr lang="es-E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CustomShape 1"/>
          <p:cNvSpPr/>
          <p:nvPr/>
        </p:nvSpPr>
        <p:spPr>
          <a:xfrm>
            <a:off x="685800" y="1938600"/>
            <a:ext cx="7771680" cy="1159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0,12 x 3 =</a:t>
            </a:r>
            <a:endParaRPr lang="es-E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CustomShape 1"/>
          <p:cNvSpPr/>
          <p:nvPr/>
        </p:nvSpPr>
        <p:spPr>
          <a:xfrm>
            <a:off x="685800" y="1433520"/>
            <a:ext cx="7771680" cy="1664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0,36</a:t>
            </a:r>
            <a:endParaRPr lang="es-E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CustomShape 1"/>
          <p:cNvSpPr/>
          <p:nvPr/>
        </p:nvSpPr>
        <p:spPr>
          <a:xfrm>
            <a:off x="685800" y="1938600"/>
            <a:ext cx="7771680" cy="1159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30 x 0,7 =</a:t>
            </a:r>
            <a:endParaRPr lang="es-E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CustomShape 1"/>
          <p:cNvSpPr/>
          <p:nvPr/>
        </p:nvSpPr>
        <p:spPr>
          <a:xfrm>
            <a:off x="685800" y="1433520"/>
            <a:ext cx="7771680" cy="1664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21</a:t>
            </a:r>
            <a:endParaRPr lang="es-E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CustomShape 1"/>
          <p:cNvSpPr/>
          <p:nvPr/>
        </p:nvSpPr>
        <p:spPr>
          <a:xfrm>
            <a:off x="685800" y="1938600"/>
            <a:ext cx="7771680" cy="1159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30 x 0,8 =</a:t>
            </a:r>
            <a:endParaRPr lang="es-E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CustomShape 1"/>
          <p:cNvSpPr/>
          <p:nvPr/>
        </p:nvSpPr>
        <p:spPr>
          <a:xfrm>
            <a:off x="685800" y="1433520"/>
            <a:ext cx="7771680" cy="1664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24</a:t>
            </a:r>
            <a:endParaRPr lang="es-E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CustomShape 1"/>
          <p:cNvSpPr/>
          <p:nvPr/>
        </p:nvSpPr>
        <p:spPr>
          <a:xfrm>
            <a:off x="685800" y="1938600"/>
            <a:ext cx="7771680" cy="1159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30 x 0,9 =</a:t>
            </a:r>
            <a:endParaRPr lang="es-E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CustomShape 1"/>
          <p:cNvSpPr/>
          <p:nvPr/>
        </p:nvSpPr>
        <p:spPr>
          <a:xfrm>
            <a:off x="685800" y="1433520"/>
            <a:ext cx="7771680" cy="1664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27</a:t>
            </a:r>
            <a:endParaRPr lang="es-E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CustomShape 1"/>
          <p:cNvSpPr/>
          <p:nvPr/>
        </p:nvSpPr>
        <p:spPr>
          <a:xfrm>
            <a:off x="685800" y="1938600"/>
            <a:ext cx="7771680" cy="1159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30 x 0,11 =</a:t>
            </a:r>
            <a:endParaRPr lang="es-E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CustomShape 1"/>
          <p:cNvSpPr/>
          <p:nvPr/>
        </p:nvSpPr>
        <p:spPr>
          <a:xfrm>
            <a:off x="685800" y="1433520"/>
            <a:ext cx="7771680" cy="1664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3,3</a:t>
            </a:r>
            <a:endParaRPr lang="es-E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CustomShape 1"/>
          <p:cNvSpPr/>
          <p:nvPr/>
        </p:nvSpPr>
        <p:spPr>
          <a:xfrm>
            <a:off x="685800" y="1433520"/>
            <a:ext cx="7771680" cy="1664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2,1</a:t>
            </a:r>
            <a:endParaRPr lang="es-E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CustomShape 1"/>
          <p:cNvSpPr/>
          <p:nvPr/>
        </p:nvSpPr>
        <p:spPr>
          <a:xfrm>
            <a:off x="685800" y="1938600"/>
            <a:ext cx="7771680" cy="1159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30 x 0,12 =</a:t>
            </a:r>
            <a:endParaRPr lang="es-E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CustomShape 1"/>
          <p:cNvSpPr/>
          <p:nvPr/>
        </p:nvSpPr>
        <p:spPr>
          <a:xfrm>
            <a:off x="685800" y="1433520"/>
            <a:ext cx="7771680" cy="1664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3,6</a:t>
            </a:r>
            <a:endParaRPr lang="es-E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CustomShape 1"/>
          <p:cNvSpPr/>
          <p:nvPr/>
        </p:nvSpPr>
        <p:spPr>
          <a:xfrm>
            <a:off x="685800" y="1938600"/>
            <a:ext cx="7771680" cy="1159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70 x 0,3 =</a:t>
            </a:r>
            <a:endParaRPr lang="es-E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CustomShape 1"/>
          <p:cNvSpPr/>
          <p:nvPr/>
        </p:nvSpPr>
        <p:spPr>
          <a:xfrm>
            <a:off x="685800" y="1433520"/>
            <a:ext cx="7771680" cy="1664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21</a:t>
            </a:r>
            <a:endParaRPr lang="es-E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CustomShape 1"/>
          <p:cNvSpPr/>
          <p:nvPr/>
        </p:nvSpPr>
        <p:spPr>
          <a:xfrm>
            <a:off x="685800" y="1938600"/>
            <a:ext cx="7771680" cy="1159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80 x 0,3 =</a:t>
            </a:r>
            <a:endParaRPr lang="es-E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CustomShape 1"/>
          <p:cNvSpPr/>
          <p:nvPr/>
        </p:nvSpPr>
        <p:spPr>
          <a:xfrm>
            <a:off x="685800" y="1433520"/>
            <a:ext cx="7771680" cy="1664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24</a:t>
            </a:r>
            <a:endParaRPr lang="es-E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CustomShape 1"/>
          <p:cNvSpPr/>
          <p:nvPr/>
        </p:nvSpPr>
        <p:spPr>
          <a:xfrm>
            <a:off x="685800" y="1938600"/>
            <a:ext cx="7771680" cy="1159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90 x 0,3 =</a:t>
            </a:r>
            <a:endParaRPr lang="es-E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3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CustomShape 1"/>
          <p:cNvSpPr/>
          <p:nvPr/>
        </p:nvSpPr>
        <p:spPr>
          <a:xfrm>
            <a:off x="685800" y="1433520"/>
            <a:ext cx="7771680" cy="1664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27</a:t>
            </a:r>
            <a:endParaRPr lang="es-E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3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CustomShape 1"/>
          <p:cNvSpPr/>
          <p:nvPr/>
        </p:nvSpPr>
        <p:spPr>
          <a:xfrm>
            <a:off x="685800" y="1938600"/>
            <a:ext cx="7771680" cy="1159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110 X 0,3  =</a:t>
            </a:r>
            <a:endParaRPr lang="es-E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3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CustomShape 1"/>
          <p:cNvSpPr/>
          <p:nvPr/>
        </p:nvSpPr>
        <p:spPr>
          <a:xfrm>
            <a:off x="685800" y="1433520"/>
            <a:ext cx="7771680" cy="1664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33</a:t>
            </a:r>
            <a:endParaRPr lang="es-E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CustomShape 1"/>
          <p:cNvSpPr/>
          <p:nvPr/>
        </p:nvSpPr>
        <p:spPr>
          <a:xfrm>
            <a:off x="685800" y="1938600"/>
            <a:ext cx="7771680" cy="1159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3 x 0,8 =</a:t>
            </a:r>
            <a:endParaRPr lang="es-E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4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CustomShape 1"/>
          <p:cNvSpPr/>
          <p:nvPr/>
        </p:nvSpPr>
        <p:spPr>
          <a:xfrm>
            <a:off x="685800" y="1938600"/>
            <a:ext cx="7771680" cy="1159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120 x 0,3 =</a:t>
            </a:r>
            <a:endParaRPr lang="es-E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4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CustomShape 1"/>
          <p:cNvSpPr/>
          <p:nvPr/>
        </p:nvSpPr>
        <p:spPr>
          <a:xfrm>
            <a:off x="685800" y="1433520"/>
            <a:ext cx="7771680" cy="1664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36</a:t>
            </a:r>
            <a:endParaRPr lang="es-E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4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CustomShape 1"/>
          <p:cNvSpPr/>
          <p:nvPr/>
        </p:nvSpPr>
        <p:spPr>
          <a:xfrm>
            <a:off x="685800" y="1938600"/>
            <a:ext cx="7771680" cy="1159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30 x 0,70 =</a:t>
            </a:r>
            <a:endParaRPr lang="es-E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4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CustomShape 1"/>
          <p:cNvSpPr/>
          <p:nvPr/>
        </p:nvSpPr>
        <p:spPr>
          <a:xfrm>
            <a:off x="685800" y="1433520"/>
            <a:ext cx="7771680" cy="1664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21</a:t>
            </a:r>
            <a:endParaRPr lang="es-E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4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CustomShape 1"/>
          <p:cNvSpPr/>
          <p:nvPr/>
        </p:nvSpPr>
        <p:spPr>
          <a:xfrm>
            <a:off x="685800" y="1938600"/>
            <a:ext cx="7771680" cy="1159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30 x 0,80 =</a:t>
            </a:r>
            <a:endParaRPr lang="es-E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4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CustomShape 1"/>
          <p:cNvSpPr/>
          <p:nvPr/>
        </p:nvSpPr>
        <p:spPr>
          <a:xfrm>
            <a:off x="685800" y="1433520"/>
            <a:ext cx="7771680" cy="1664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28</a:t>
            </a:r>
            <a:endParaRPr lang="es-E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4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CustomShape 1"/>
          <p:cNvSpPr/>
          <p:nvPr/>
        </p:nvSpPr>
        <p:spPr>
          <a:xfrm>
            <a:off x="685800" y="1938600"/>
            <a:ext cx="7771680" cy="1159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30 x 0,90 =</a:t>
            </a:r>
            <a:endParaRPr lang="es-E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4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CustomShape 1"/>
          <p:cNvSpPr/>
          <p:nvPr/>
        </p:nvSpPr>
        <p:spPr>
          <a:xfrm>
            <a:off x="685800" y="1433520"/>
            <a:ext cx="7771680" cy="1664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27</a:t>
            </a:r>
            <a:endParaRPr lang="es-E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4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CustomShape 1"/>
          <p:cNvSpPr/>
          <p:nvPr/>
        </p:nvSpPr>
        <p:spPr>
          <a:xfrm>
            <a:off x="685800" y="1938600"/>
            <a:ext cx="7771680" cy="1159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30 x 0,110 =</a:t>
            </a:r>
            <a:endParaRPr lang="es-E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4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CustomShape 1"/>
          <p:cNvSpPr/>
          <p:nvPr/>
        </p:nvSpPr>
        <p:spPr>
          <a:xfrm>
            <a:off x="685800" y="1433520"/>
            <a:ext cx="7771680" cy="1664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3,3</a:t>
            </a:r>
            <a:endParaRPr lang="es-E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CustomShape 1"/>
          <p:cNvSpPr/>
          <p:nvPr/>
        </p:nvSpPr>
        <p:spPr>
          <a:xfrm>
            <a:off x="685800" y="1433520"/>
            <a:ext cx="7771680" cy="1664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2,4</a:t>
            </a:r>
            <a:endParaRPr lang="es-E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5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CustomShape 1"/>
          <p:cNvSpPr/>
          <p:nvPr/>
        </p:nvSpPr>
        <p:spPr>
          <a:xfrm>
            <a:off x="685800" y="1938600"/>
            <a:ext cx="7771680" cy="1159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30 x 0,120 =</a:t>
            </a:r>
            <a:endParaRPr lang="es-E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5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CustomShape 1"/>
          <p:cNvSpPr/>
          <p:nvPr/>
        </p:nvSpPr>
        <p:spPr>
          <a:xfrm>
            <a:off x="685800" y="1433520"/>
            <a:ext cx="7771680" cy="1664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3,6</a:t>
            </a:r>
            <a:endParaRPr lang="es-E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5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CustomShape 1"/>
          <p:cNvSpPr/>
          <p:nvPr/>
        </p:nvSpPr>
        <p:spPr>
          <a:xfrm>
            <a:off x="685800" y="1938600"/>
            <a:ext cx="7771680" cy="1159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0,7 x 300 =</a:t>
            </a:r>
            <a:endParaRPr lang="es-E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5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CustomShape 1"/>
          <p:cNvSpPr/>
          <p:nvPr/>
        </p:nvSpPr>
        <p:spPr>
          <a:xfrm>
            <a:off x="685800" y="1433520"/>
            <a:ext cx="7771680" cy="1664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210</a:t>
            </a:r>
            <a:endParaRPr lang="es-E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5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CustomShape 1"/>
          <p:cNvSpPr/>
          <p:nvPr/>
        </p:nvSpPr>
        <p:spPr>
          <a:xfrm>
            <a:off x="685800" y="1938600"/>
            <a:ext cx="7771680" cy="1159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0,8 x 300 =</a:t>
            </a:r>
            <a:endParaRPr lang="es-E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5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CustomShape 1"/>
          <p:cNvSpPr/>
          <p:nvPr/>
        </p:nvSpPr>
        <p:spPr>
          <a:xfrm>
            <a:off x="685800" y="1433520"/>
            <a:ext cx="7771680" cy="1664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240</a:t>
            </a:r>
            <a:endParaRPr lang="es-E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5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CustomShape 1"/>
          <p:cNvSpPr/>
          <p:nvPr/>
        </p:nvSpPr>
        <p:spPr>
          <a:xfrm>
            <a:off x="685800" y="1938600"/>
            <a:ext cx="7771680" cy="1159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0,9 x 300 =</a:t>
            </a:r>
            <a:endParaRPr lang="es-E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5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CustomShape 1"/>
          <p:cNvSpPr/>
          <p:nvPr/>
        </p:nvSpPr>
        <p:spPr>
          <a:xfrm>
            <a:off x="685800" y="1433520"/>
            <a:ext cx="7771680" cy="1664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270</a:t>
            </a:r>
            <a:endParaRPr lang="es-E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5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CustomShape 1"/>
          <p:cNvSpPr/>
          <p:nvPr/>
        </p:nvSpPr>
        <p:spPr>
          <a:xfrm>
            <a:off x="685800" y="1938600"/>
            <a:ext cx="7771680" cy="1159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0,11 x 300 =</a:t>
            </a:r>
            <a:endParaRPr lang="es-E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5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CustomShape 1"/>
          <p:cNvSpPr/>
          <p:nvPr/>
        </p:nvSpPr>
        <p:spPr>
          <a:xfrm>
            <a:off x="685800" y="1433520"/>
            <a:ext cx="7771680" cy="1664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33</a:t>
            </a:r>
            <a:endParaRPr lang="es-E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CustomShape 1"/>
          <p:cNvSpPr/>
          <p:nvPr/>
        </p:nvSpPr>
        <p:spPr>
          <a:xfrm>
            <a:off x="685800" y="1938600"/>
            <a:ext cx="7771680" cy="1159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3 x 0,9 =</a:t>
            </a:r>
            <a:endParaRPr lang="es-E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6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CustomShape 1"/>
          <p:cNvSpPr/>
          <p:nvPr/>
        </p:nvSpPr>
        <p:spPr>
          <a:xfrm>
            <a:off x="685800" y="1938600"/>
            <a:ext cx="7771680" cy="1159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0,12 x 300 =</a:t>
            </a:r>
            <a:endParaRPr lang="es-E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6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CustomShape 1"/>
          <p:cNvSpPr/>
          <p:nvPr/>
        </p:nvSpPr>
        <p:spPr>
          <a:xfrm>
            <a:off x="685800" y="1433520"/>
            <a:ext cx="7771680" cy="1664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36</a:t>
            </a:r>
            <a:endParaRPr lang="es-E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6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CustomShape 1"/>
          <p:cNvSpPr/>
          <p:nvPr/>
        </p:nvSpPr>
        <p:spPr>
          <a:xfrm>
            <a:off x="685800" y="1938600"/>
            <a:ext cx="7771680" cy="1159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0,3 x 700 =</a:t>
            </a:r>
            <a:endParaRPr lang="es-E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6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CustomShape 1"/>
          <p:cNvSpPr/>
          <p:nvPr/>
        </p:nvSpPr>
        <p:spPr>
          <a:xfrm>
            <a:off x="685800" y="1433520"/>
            <a:ext cx="7771680" cy="1664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210</a:t>
            </a:r>
            <a:endParaRPr lang="es-E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6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CustomShape 1"/>
          <p:cNvSpPr/>
          <p:nvPr/>
        </p:nvSpPr>
        <p:spPr>
          <a:xfrm>
            <a:off x="685800" y="1938600"/>
            <a:ext cx="7771680" cy="1159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0,3 x 800 =</a:t>
            </a:r>
            <a:endParaRPr lang="es-E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6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CustomShape 1"/>
          <p:cNvSpPr/>
          <p:nvPr/>
        </p:nvSpPr>
        <p:spPr>
          <a:xfrm>
            <a:off x="685800" y="1433520"/>
            <a:ext cx="7771680" cy="1664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240</a:t>
            </a:r>
            <a:endParaRPr lang="es-E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6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CustomShape 1"/>
          <p:cNvSpPr/>
          <p:nvPr/>
        </p:nvSpPr>
        <p:spPr>
          <a:xfrm>
            <a:off x="685800" y="1938600"/>
            <a:ext cx="7771680" cy="1159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900 x 0,3 =</a:t>
            </a:r>
            <a:endParaRPr lang="es-E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6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CustomShape 1"/>
          <p:cNvSpPr/>
          <p:nvPr/>
        </p:nvSpPr>
        <p:spPr>
          <a:xfrm>
            <a:off x="685800" y="1433520"/>
            <a:ext cx="7771680" cy="1664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270</a:t>
            </a:r>
            <a:endParaRPr lang="es-E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6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CustomShape 1"/>
          <p:cNvSpPr/>
          <p:nvPr/>
        </p:nvSpPr>
        <p:spPr>
          <a:xfrm>
            <a:off x="685800" y="1938600"/>
            <a:ext cx="7771680" cy="1159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0,3 x 1.100 =</a:t>
            </a:r>
            <a:endParaRPr lang="es-E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6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CustomShape 1"/>
          <p:cNvSpPr/>
          <p:nvPr/>
        </p:nvSpPr>
        <p:spPr>
          <a:xfrm>
            <a:off x="685800" y="1433520"/>
            <a:ext cx="7771680" cy="1664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330</a:t>
            </a:r>
            <a:endParaRPr lang="es-E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CustomShape 1"/>
          <p:cNvSpPr/>
          <p:nvPr/>
        </p:nvSpPr>
        <p:spPr>
          <a:xfrm>
            <a:off x="685800" y="1433520"/>
            <a:ext cx="7771680" cy="1664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2,7</a:t>
            </a:r>
            <a:endParaRPr lang="es-E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7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CustomShape 1"/>
          <p:cNvSpPr/>
          <p:nvPr/>
        </p:nvSpPr>
        <p:spPr>
          <a:xfrm>
            <a:off x="685800" y="1938600"/>
            <a:ext cx="7771680" cy="1159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0,3 X 1.200 =</a:t>
            </a:r>
            <a:endParaRPr lang="es-E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7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CustomShape 1"/>
          <p:cNvSpPr/>
          <p:nvPr/>
        </p:nvSpPr>
        <p:spPr>
          <a:xfrm>
            <a:off x="685800" y="1433520"/>
            <a:ext cx="7771680" cy="1664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360</a:t>
            </a:r>
            <a:endParaRPr lang="es-E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7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CustomShape 1"/>
          <p:cNvSpPr/>
          <p:nvPr/>
        </p:nvSpPr>
        <p:spPr>
          <a:xfrm>
            <a:off x="685800" y="1938600"/>
            <a:ext cx="7771680" cy="1159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30 X 0,700 =</a:t>
            </a:r>
            <a:endParaRPr lang="es-E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7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CustomShape 1"/>
          <p:cNvSpPr/>
          <p:nvPr/>
        </p:nvSpPr>
        <p:spPr>
          <a:xfrm>
            <a:off x="685800" y="1433520"/>
            <a:ext cx="7771680" cy="1664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21</a:t>
            </a:r>
            <a:endParaRPr lang="es-E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7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CustomShape 1"/>
          <p:cNvSpPr/>
          <p:nvPr/>
        </p:nvSpPr>
        <p:spPr>
          <a:xfrm>
            <a:off x="685800" y="1938600"/>
            <a:ext cx="7771680" cy="1159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30 x 0,800 =</a:t>
            </a:r>
            <a:endParaRPr lang="es-E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7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CustomShape 1"/>
          <p:cNvSpPr/>
          <p:nvPr/>
        </p:nvSpPr>
        <p:spPr>
          <a:xfrm>
            <a:off x="685800" y="1433520"/>
            <a:ext cx="7771680" cy="1664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24</a:t>
            </a:r>
            <a:endParaRPr lang="es-E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7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CustomShape 1"/>
          <p:cNvSpPr/>
          <p:nvPr/>
        </p:nvSpPr>
        <p:spPr>
          <a:xfrm>
            <a:off x="685800" y="1938600"/>
            <a:ext cx="7771680" cy="1159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30 x 0,900 =</a:t>
            </a:r>
            <a:endParaRPr lang="es-E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7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CustomShape 1"/>
          <p:cNvSpPr/>
          <p:nvPr/>
        </p:nvSpPr>
        <p:spPr>
          <a:xfrm>
            <a:off x="685800" y="1433520"/>
            <a:ext cx="7771680" cy="1664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27</a:t>
            </a:r>
            <a:endParaRPr lang="es-E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7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CustomShape 1"/>
          <p:cNvSpPr/>
          <p:nvPr/>
        </p:nvSpPr>
        <p:spPr>
          <a:xfrm>
            <a:off x="685800" y="1938600"/>
            <a:ext cx="7771680" cy="1159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3.000 X 0,7 =</a:t>
            </a:r>
            <a:endParaRPr lang="es-E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7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CustomShape 1"/>
          <p:cNvSpPr/>
          <p:nvPr/>
        </p:nvSpPr>
        <p:spPr>
          <a:xfrm>
            <a:off x="685800" y="1433520"/>
            <a:ext cx="7771680" cy="1664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2100</a:t>
            </a:r>
            <a:endParaRPr lang="es-E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CustomShape 1"/>
          <p:cNvSpPr/>
          <p:nvPr/>
        </p:nvSpPr>
        <p:spPr>
          <a:xfrm>
            <a:off x="685800" y="1938600"/>
            <a:ext cx="7771680" cy="1159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3 x 0,11 =</a:t>
            </a:r>
            <a:endParaRPr lang="es-E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8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CustomShape 1"/>
          <p:cNvSpPr/>
          <p:nvPr/>
        </p:nvSpPr>
        <p:spPr>
          <a:xfrm>
            <a:off x="685800" y="1938600"/>
            <a:ext cx="7771680" cy="1159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3.000 x 0,8 =</a:t>
            </a:r>
            <a:endParaRPr lang="es-E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1" dur="indefinite" restart="never" nodeType="tmRoot">
          <p:childTnLst>
            <p:seq>
              <p:cTn id="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CustomShape 1"/>
          <p:cNvSpPr/>
          <p:nvPr/>
        </p:nvSpPr>
        <p:spPr>
          <a:xfrm>
            <a:off x="685800" y="1433520"/>
            <a:ext cx="7771680" cy="1664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2400</a:t>
            </a:r>
            <a:endParaRPr lang="es-E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3" dur="indefinite" restart="never" nodeType="tmRoot">
          <p:childTnLst>
            <p:seq>
              <p:cTn id="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CustomShape 1"/>
          <p:cNvSpPr/>
          <p:nvPr/>
        </p:nvSpPr>
        <p:spPr>
          <a:xfrm>
            <a:off x="685800" y="1938600"/>
            <a:ext cx="7771680" cy="1159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0,9 x 3.000 =</a:t>
            </a:r>
            <a:endParaRPr lang="es-E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5" dur="indefinite" restart="never" nodeType="tmRoot">
          <p:childTnLst>
            <p:seq>
              <p:cTn id="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CustomShape 1"/>
          <p:cNvSpPr/>
          <p:nvPr/>
        </p:nvSpPr>
        <p:spPr>
          <a:xfrm>
            <a:off x="685800" y="1433520"/>
            <a:ext cx="7771680" cy="1664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2700</a:t>
            </a:r>
            <a:endParaRPr lang="es-E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7" dur="indefinite" restart="never" nodeType="tmRoot">
          <p:childTnLst>
            <p:seq>
              <p:cTn id="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CustomShape 1"/>
          <p:cNvSpPr/>
          <p:nvPr/>
        </p:nvSpPr>
        <p:spPr>
          <a:xfrm>
            <a:off x="685800" y="1938600"/>
            <a:ext cx="7771680" cy="1159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8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0,11 x 3.000 =</a:t>
            </a:r>
            <a:endParaRPr lang="es-E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9" dur="indefinite" restart="never" nodeType="tmRoot">
          <p:childTnLst>
            <p:seq>
              <p:cTn id="1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CustomShape 1"/>
          <p:cNvSpPr/>
          <p:nvPr/>
        </p:nvSpPr>
        <p:spPr>
          <a:xfrm>
            <a:off x="685800" y="1433520"/>
            <a:ext cx="7771680" cy="1664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330</a:t>
            </a:r>
            <a:endParaRPr lang="es-E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11" dur="indefinite" restart="never" nodeType="tmRoot">
          <p:childTnLst>
            <p:seq>
              <p:cTn id="1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CustomShape 1"/>
          <p:cNvSpPr/>
          <p:nvPr/>
        </p:nvSpPr>
        <p:spPr>
          <a:xfrm>
            <a:off x="685800" y="1938600"/>
            <a:ext cx="7771680" cy="1159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8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3.000 x 0,12 =</a:t>
            </a:r>
            <a:endParaRPr lang="es-E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13" dur="indefinite" restart="never" nodeType="tmRoot">
          <p:childTnLst>
            <p:seq>
              <p:cTn id="1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CustomShape 1"/>
          <p:cNvSpPr/>
          <p:nvPr/>
        </p:nvSpPr>
        <p:spPr>
          <a:xfrm>
            <a:off x="685800" y="1433520"/>
            <a:ext cx="7771680" cy="1664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360</a:t>
            </a:r>
            <a:endParaRPr lang="es-E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15" dur="indefinite" restart="never" nodeType="tmRoot">
          <p:childTnLst>
            <p:seq>
              <p:cTn id="1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CustomShape 1"/>
          <p:cNvSpPr/>
          <p:nvPr/>
        </p:nvSpPr>
        <p:spPr>
          <a:xfrm>
            <a:off x="685800" y="1433520"/>
            <a:ext cx="7771680" cy="1664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0,33</a:t>
            </a:r>
            <a:endParaRPr lang="es-E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Application>LibreOffice/5.0.5.2$Windows_x86 LibreOffice_project/55b006a02d247b5f7215fc6ea0fde844b30035b3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language>es-ES</dc:language>
  <dcterms:modified xsi:type="dcterms:W3CDTF">2016-04-14T10:22:37Z</dcterms:modified>
  <cp:revision>2</cp:revision>
</cp:coreProperties>
</file>